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m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mg" altLang="ko-KR" b="1">
                <a:solidFill>
                  <a:schemeClr val="tx1">
                    <a:lumMod val="50000"/>
                    <a:lumOff val="50000"/>
                  </a:schemeClr>
                </a:solidFill>
              </a:rPr>
              <a:t>No.16</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teny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mg" altLang="ko-KR" sz="4000"/>
              <a:t>Niantso an’i Mosesy Andriamanitra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g" altLang="ko-KR" sz="3200">
                <a:solidFill>
                  <a:schemeClr val="tx1">
                    <a:lumMod val="65000"/>
                    <a:lumOff val="35000"/>
                  </a:schemeClr>
                </a:solidFill>
              </a:rPr>
              <a:t>Rehefa nandre ny feon’Andriamanitra i Mosesy, inona no hitany?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voaloboka tsara tarehy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rahona sy kotroka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kirihitra mirehitra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ranomasina mizara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mg" altLang="en-US" sz="2800">
                <a:solidFill>
                  <a:srgbClr val="FF0000"/>
                </a:solidFill>
              </a:rPr>
              <a:t>③ </a:t>
            </a:r>
            <a:r xmlns:a="http://schemas.openxmlformats.org/drawingml/2006/main">
              <a:rPr lang="mg" altLang="ko-KR" sz="2800">
                <a:solidFill>
                  <a:srgbClr val="FF0000"/>
                </a:solidFill>
              </a:rPr>
              <a:t>kirihitra mirehitra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25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Gideona sy ny miaramilany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androany</a:t>
            </a:r>
            <a:r xmlns:a="http://schemas.openxmlformats.org/drawingml/2006/main">
              <a:rPr lang="mg" altLang="en-US" sz="4000">
                <a:solidFill>
                  <a:srgbClr val="FF0000"/>
                </a:solidFill>
              </a:rPr>
              <a:t> </a:t>
            </a:r>
            <a:r xmlns:a="http://schemas.openxmlformats.org/drawingml/2006/main">
              <a:rPr lang="mg" altLang="ko-KR" sz="4000">
                <a:solidFill>
                  <a:srgbClr val="FF0000"/>
                </a:solidFill>
              </a:rPr>
              <a:t>teny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t>Ary rehefa niseho tamin'i Gideona Ilay Anjelin'i Jehovah, dia hoy izy: Jehovah no momba anao, ry lehilahy mahery.</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MPITSARA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600">
                <a:solidFill>
                  <a:schemeClr val="tx1">
                    <a:lumMod val="65000"/>
                    <a:lumOff val="35000"/>
                  </a:schemeClr>
                </a:solidFill>
              </a:rPr>
              <a:t>Ary niseho tamin’i Gideona ny Anjelin’i Jehovah ka nanao hoe: “Momba anao Andriamanitra, ry lehilahy mahery”. Nomen’Andriamanitra toky izy tamin’ny alalan’ny ando sy ny volon’ondry.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Rehefa natoky izy fa Andriamanitra no niantso azy, dia nandrava an’i Bala sy ny alitarany izay nivavahan’ny Israelita.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Nilaza tamin’i Gideona Andriamanitra mba hifidy mpiady handresy ny Midianita. Lehilahy 300 monja no voafidy, araka ny toromarik’Andriamanitra.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Nomen’Andriamanitra drafitra tsara izy hanafika azy ireo. Navelan'Andriamanitra hanana trompetra sy siny foana misy fanilo ao anatiny izy ireo.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Tamin’ny alina, Gideona sy ny miaramilany 300 dia nanao ny drafitra nomen’Andriamanitra azy ireo. Nandresy ny ady tamin’ny Midianita izy ireo.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Nandresy ny ady tamin’ny Midianita maro i Gideona sy ny miaramilany 300 raha tsy nankatò ny didin’Andriamanitra.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Ny tsiambaratelon'ny fandresena eo amin'ny fiainako dia ny mankatò an'Andriamanitra.</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Izy no Andriamanitra Mahery Indrindra izay maharesy tafika fahavalo be dia be amin’ny lehilahy 300 monja.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Iza no tsy nampiasaina ho an’i Gideona sy ny miaramilany 300 mba handresy ny fahavalony?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siny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sabatra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fanilo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trompetra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② </a:t>
            </a:r>
            <a:r xmlns:a="http://schemas.openxmlformats.org/drawingml/2006/main">
              <a:rPr lang="mg" altLang="ko-KR" sz="2800">
                <a:solidFill>
                  <a:srgbClr val="FF0000"/>
                </a:solidFill>
              </a:rPr>
              <a:t>sabatra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Ary rehefa hitan'i Jehovah fa nivily hizaha izy, dia niantso azy Andriamanitra</a:t>
            </a:r>
          </a:p>
          <a:p>
            <a:r xmlns:a="http://schemas.openxmlformats.org/drawingml/2006/main">
              <a:rPr lang="mg" altLang="ko-KR" sz="3600">
                <a:solidFill>
                  <a:schemeClr val="tx1">
                    <a:lumMod val="65000"/>
                    <a:lumOff val="35000"/>
                  </a:schemeClr>
                </a:solidFill>
              </a:rPr>
              <a:t>avy ao anaty kirihitra,</a:t>
            </a:r>
          </a:p>
          <a:p>
            <a:r xmlns:a="http://schemas.openxmlformats.org/drawingml/2006/main">
              <a:rPr lang="mg" altLang="ko-KR" sz="3600">
                <a:solidFill>
                  <a:schemeClr val="tx1">
                    <a:lumMod val="65000"/>
                    <a:lumOff val="35000"/>
                  </a:schemeClr>
                </a:solidFill>
              </a:rPr>
              <a:t>"Mosesy! Mosesy!" Ary hoy Mosesy: Inty aho.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androany</a:t>
            </a:r>
            <a:r xmlns:a="http://schemas.openxmlformats.org/drawingml/2006/main">
              <a:rPr lang="mg" altLang="en-US" sz="4000">
                <a:solidFill>
                  <a:srgbClr val="FF0000"/>
                </a:solidFill>
              </a:rPr>
              <a:t> </a:t>
            </a:r>
            <a:r xmlns:a="http://schemas.openxmlformats.org/drawingml/2006/main">
              <a:rPr lang="mg" altLang="ko-KR" sz="4000">
                <a:solidFill>
                  <a:srgbClr val="FF0000"/>
                </a:solidFill>
              </a:rPr>
              <a:t>teny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t>Ary rehefa niseho tamin'i Gideona Ilay Anjelin'i Jehovah, dia hoy izy: Jehovah no momba anao, ry lehilahy mahery.</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MPITSARA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mg" altLang="ko-KR" b="1">
                <a:solidFill>
                  <a:schemeClr val="tx1">
                    <a:lumMod val="50000"/>
                    <a:lumOff val="50000"/>
                  </a:schemeClr>
                </a:solidFill>
              </a:rPr>
              <a:t>No. 26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mg" altLang="ko-KR" sz="4000"/>
              <a:t>Samsona, Mpiady Mahery.</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Niteraka zazalahy ilay vehivavy ary nataony hoe Samsona ny anarany. Nitombo izy ka notahin’i Jehovah,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g" altLang="ko-KR" sz="2800">
                <a:solidFill>
                  <a:schemeClr val="tx1">
                    <a:lumMod val="65000"/>
                    <a:lumOff val="35000"/>
                  </a:schemeClr>
                </a:solidFill>
              </a:rPr>
              <a:t>MPITSARA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mg" altLang="ko-KR" sz="2500">
                <a:solidFill>
                  <a:schemeClr val="tx1">
                    <a:lumMod val="65000"/>
                    <a:lumOff val="35000"/>
                  </a:schemeClr>
                </a:solidFill>
              </a:rPr>
              <a:t>Nisy mpitarika iray atao hoe Samsona teo amin’ireo lehiben’ny Isiraelita. Lehilahy natokana ho an’Andriamanitra hatrany am-bohoka izy.</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mg" altLang="ko-KR" sz="2400">
                <a:solidFill>
                  <a:schemeClr val="tx1">
                    <a:lumMod val="65000"/>
                    <a:lumOff val="35000"/>
                  </a:schemeClr>
                </a:solidFill>
              </a:rPr>
              <a:t>I Samsona dia mpiady mahery. Noho ny amin'i Samsona sy ny Filistina ary ny firenena hafa izay nampahory azy dia tsy afaka nampahory ny Zanak'Isiraely.</a:t>
            </a:r>
            <a:r xmlns:a="http://schemas.openxmlformats.org/drawingml/2006/main">
              <a:rPr lang="mg" altLang="en-US" sz="2400">
                <a:solidFill>
                  <a:schemeClr val="tx1">
                    <a:lumMod val="65000"/>
                    <a:lumOff val="35000"/>
                  </a:schemeClr>
                </a:solidFill>
              </a:rPr>
              <a:t> </a:t>
            </a:r>
            <a:r xmlns:a="http://schemas.openxmlformats.org/drawingml/2006/main">
              <a:rPr lang="mg" altLang="ko-KR" sz="2400">
                <a:solidFill>
                  <a:schemeClr val="tx1">
                    <a:lumMod val="65000"/>
                    <a:lumOff val="35000"/>
                  </a:schemeClr>
                </a:solidFill>
              </a:rPr>
              <a:t>intsony.</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mg" altLang="ko-KR" sz="2400">
                <a:solidFill>
                  <a:schemeClr val="tx1">
                    <a:lumMod val="65000"/>
                    <a:lumOff val="35000"/>
                  </a:schemeClr>
                </a:solidFill>
              </a:rPr>
              <a:t>Avy amin'ny volony ny heriny. Voaharatra anefa ny volony noho ny fitaka. Noho izany, very ny heriny.</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g" altLang="ko-KR" sz="2500">
                <a:solidFill>
                  <a:schemeClr val="tx1">
                    <a:lumMod val="65000"/>
                    <a:lumOff val="35000"/>
                  </a:schemeClr>
                </a:solidFill>
              </a:rPr>
              <a:t>Nosamborina i Samsona ka nesoin’ny fahavalo. Nanenina izy noho ny fiavonavonana.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g" altLang="ko-KR" sz="2500">
                <a:solidFill>
                  <a:schemeClr val="tx1">
                    <a:lumMod val="65000"/>
                    <a:lumOff val="35000"/>
                  </a:schemeClr>
                </a:solidFill>
              </a:rPr>
              <a:t>Nivavaka tamin’Andriamanitra i Samsona mba hampahery azy indray farany. Namaly ny vavaka nataony Andriamanitra ary nanome azy hery tamin’ny farany.</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mg" altLang="ko-KR" sz="3200">
                <a:solidFill>
                  <a:schemeClr val="tx1">
                    <a:lumMod val="65000"/>
                    <a:lumOff val="35000"/>
                  </a:schemeClr>
                </a:solidFill>
              </a:rPr>
              <a:t>Samsona dia lehilahy nomena fahasoavana sy fiantsoana manokana avy amin’Andriamanitra.</a:t>
            </a:r>
            <a:r xmlns:a="http://schemas.openxmlformats.org/drawingml/2006/main">
              <a:rPr lang="mg"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Fa noho ny avonavony,</a:t>
            </a:r>
          </a:p>
          <a:p>
            <a:pPr xmlns:a="http://schemas.openxmlformats.org/drawingml/2006/main" algn="ctr"/>
            <a:r xmlns:a="http://schemas.openxmlformats.org/drawingml/2006/main">
              <a:rPr lang="mg" altLang="ko-KR" sz="3200">
                <a:solidFill>
                  <a:schemeClr val="tx1">
                    <a:lumMod val="65000"/>
                    <a:lumOff val="35000"/>
                  </a:schemeClr>
                </a:solidFill>
              </a:rPr>
              <a:t>very izy rehetra.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Isika koa dia zanaka malalan’Andriamanitra izay nandray ny fahasoavan’Andriamanitra sy ny asa nanirahana azy.</a:t>
            </a:r>
            <a:r xmlns:a="http://schemas.openxmlformats.org/drawingml/2006/main">
              <a:rPr lang="mg"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Noho izany dia tsy maintsy manetry tena eo anatrehan’ny Tenin’Andriamanitra isika.</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Mihaino sy mamaly ny vavaka ataontsika matotra sy marina Andriamanitra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Tsia.</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17</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teny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Loza folo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Avy aiza ny herin’i Samsona?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volo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sandry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tongotra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maso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mg" altLang="en-US" sz="2800">
                <a:solidFill>
                  <a:srgbClr val="FF0000"/>
                </a:solidFill>
              </a:rPr>
              <a:t>① </a:t>
            </a:r>
            <a:r xmlns:a="http://schemas.openxmlformats.org/drawingml/2006/main">
              <a:rPr lang="mg" altLang="ko-KR" sz="2800">
                <a:solidFill>
                  <a:srgbClr val="FF0000"/>
                </a:solidFill>
              </a:rPr>
              <a:t>volo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Niteraka zazalahy ilay vehivavy ary nataony hoe Samsona ny anarany. Nitombo izy ka notahin’i Jehovah,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g" altLang="ko-KR" sz="2800">
                <a:solidFill>
                  <a:schemeClr val="tx1">
                    <a:lumMod val="65000"/>
                    <a:lumOff val="35000"/>
                  </a:schemeClr>
                </a:solidFill>
              </a:rPr>
              <a:t>MPITSARA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t>Rota, vehivavy manana toetra mendrika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Ny olonao ho oloko, ary ny Andriamanitrao ho Andriamanitro.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ROTA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Vehivavy jiosy i Naomy nanan-janaka roa lahy nanambady hafa firenena. Maty anefa ny zanany roa lahy. Tavela niaraka tamin’ny vinantovaviny roa maty vady àry izy.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Nanapa-kevitra ny hiverina hody any Joda i Naomy. Niteny tamin’ireo vinantovaviny roa izy mba hody. Fa ny vinantovaviny faharoa kosa tsy nody tany an-tanindrazany, fa nanaraka ny rafozambaviny honina tany Joda.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Tsy maintsy nitsimpona ny sisa tavela tamin’i Naomy i Rota, satria tsy nanam-bady hitantana ny tokantranony.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Sendra nitsimpona ny sisa tavela tao amin’ny sahan’i Boaza izy. Nihevitra i Boaza fa vehivavy ambony izy ka nanambady an’i Rota.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400">
                <a:solidFill>
                  <a:schemeClr val="tx1">
                    <a:lumMod val="65000"/>
                    <a:lumOff val="35000"/>
                  </a:schemeClr>
                </a:solidFill>
              </a:rPr>
              <a:t>Nandray an’i Rota sy Naomy ho fianakaviana i Boaza, ary nanana fiainana sambatra. Avy amin’ny taranak’i Boaza sy Rota i Davida Mpanjaka sy Jesosy tatỳ aoriana.</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Jentilisa i Rota. Vehivavy tsara fanahy sy tso-po izy ary nanompo tsara ny rafozambaviny.</a:t>
            </a:r>
          </a:p>
          <a:p>
            <a:pPr xmlns:a="http://schemas.openxmlformats.org/drawingml/2006/main" algn="ctr"/>
            <a:r xmlns:a="http://schemas.openxmlformats.org/drawingml/2006/main">
              <a:rPr lang="mg" altLang="ko-KR" sz="3600">
                <a:solidFill>
                  <a:schemeClr val="tx1">
                    <a:lumMod val="65000"/>
                    <a:lumOff val="35000"/>
                  </a:schemeClr>
                </a:solidFill>
              </a:rPr>
              <a:t>Noho izany, dia voatahy izy.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Tsy maintsy manampy ny mpiara-belona amintsika koa isika</a:t>
            </a:r>
          </a:p>
          <a:p>
            <a:pPr xmlns:a="http://schemas.openxmlformats.org/drawingml/2006/main" algn="ctr"/>
            <a:r xmlns:a="http://schemas.openxmlformats.org/drawingml/2006/main">
              <a:rPr lang="mg" altLang="ko-KR" sz="3600">
                <a:solidFill>
                  <a:schemeClr val="tx1">
                    <a:lumMod val="65000"/>
                    <a:lumOff val="35000"/>
                  </a:schemeClr>
                </a:solidFill>
              </a:rPr>
              <a:t>ary manompoa an’Andriamanitra</a:t>
            </a:r>
          </a:p>
          <a:p>
            <a:pPr xmlns:a="http://schemas.openxmlformats.org/drawingml/2006/main" algn="ctr"/>
            <a:r xmlns:a="http://schemas.openxmlformats.org/drawingml/2006/main">
              <a:rPr lang="mg" altLang="ko-KR" sz="3600">
                <a:solidFill>
                  <a:schemeClr val="tx1">
                    <a:lumMod val="65000"/>
                    <a:lumOff val="35000"/>
                  </a:schemeClr>
                </a:solidFill>
              </a:rPr>
              <a:t>amin’ny fo tsara sy mahitsy.</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g" altLang="ko-KR" sz="3600">
                <a:solidFill>
                  <a:schemeClr val="tx1">
                    <a:lumMod val="65000"/>
                    <a:lumOff val="35000"/>
                  </a:schemeClr>
                </a:solidFill>
              </a:rPr>
              <a:t>Ary ho fantatry ny Egyptiana fa Izaho no Jehovah, rehefa maninjitra ny tanako hamely an'i Egypta Aho ka mitondra ny Zanak'Isiraely hivoaka avy ao.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tsy mijery ny ivelany fa mijery ny fo.</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Nahoana i Naomy no nody avy tany Moaba ho any Joda?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satria narary izy..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satria maty ny vadiny..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satria maty ny zanany roa lahy.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satria te hihaona amin'ny fianakaviany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③ </a:t>
            </a:r>
            <a:r xmlns:a="http://schemas.openxmlformats.org/drawingml/2006/main">
              <a:rPr lang="mg" altLang="ko-KR" sz="2800">
                <a:solidFill>
                  <a:srgbClr val="FF0000"/>
                </a:solidFill>
              </a:rPr>
              <a:t>satria maty ny zanany roa lahy.</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Ny olonao ho oloko, ary ny Andriamanitrao ho Andriamanitro.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ROTA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28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Vavaka nataon’i Hana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Samoela zazalahy dia nitombo sy tian'i Jehovah sy ny olona.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1 Samoela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Tsy nanan-janakalahy i Hana. Nalahelo mafy àry izy ka nivavaka tamin’Andriamanitra. “Ry Andriamanitra Ray ô, raha omenao zazalahy aho, dia homeko ho Anao izy amin’ny andro rehetra hiainany.”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Tsaroan’Andriamanitra ny vavaka nataony ka nomeny zanakalahy atao hoe Samoela i Hana.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Nomen’i Hana ny zanany lahy hanompo an’Andriamanitra tao amin’ny tempoly rehefa nivavaka teo aloha.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Nipetraka tao amin’ny tempoly nivavaka tamin’Andriamanitra i Samoela. Nahazo fahasoavana betsaka avy amin’ny olona sy Andriamanitra izy.</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400">
                <a:solidFill>
                  <a:schemeClr val="tx1">
                    <a:lumMod val="65000"/>
                    <a:lumOff val="35000"/>
                  </a:schemeClr>
                </a:solidFill>
              </a:rPr>
              <a:t>Nihalehibe i Samoela kely ka mbola kely. Avy eo, tatỳ aoriana, dia lasa mpaminany nihaino ny feon’Andriamanitra izy.</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Nilaza ny didin’Andriamanitra tamin’i Farao, mpanjaka ejipsianina, i Mosesy. "Izao no lazain'i Jehovah: Alefaso ny oloko hanompo Ahy."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solidFill>
                  <a:schemeClr val="tx1">
                    <a:lumMod val="65000"/>
                    <a:lumOff val="35000"/>
                  </a:schemeClr>
                </a:solidFill>
              </a:rPr>
              <a:t>Nihaino ny vavaka rehetra nataon’i Hana Andriamanitra, dia nahatsiaro azy ary namaly izany tamin’ny fomba feno.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Mihaino ny vavaka ataontsika rehetra Andriamanitra.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Noho izany dia tsy maintsy mivavaka isika</a:t>
            </a:r>
          </a:p>
          <a:p>
            <a:pPr xmlns:a="http://schemas.openxmlformats.org/drawingml/2006/main" algn="ctr"/>
            <a:r xmlns:a="http://schemas.openxmlformats.org/drawingml/2006/main">
              <a:rPr lang="mg" altLang="ko-KR" sz="3200">
                <a:solidFill>
                  <a:schemeClr val="tx1">
                    <a:lumMod val="65000"/>
                    <a:lumOff val="35000"/>
                  </a:schemeClr>
                </a:solidFill>
              </a:rPr>
              <a:t>matotra sy marina.</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Nihaino ny vavakay Andriamanitra ary namaly tamim-pahatokiana.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androany</a:t>
            </a:r>
            <a:r xmlns:a="http://schemas.openxmlformats.org/drawingml/2006/main">
              <a:rPr lang="mg" altLang="en-US" sz="4000">
                <a:solidFill>
                  <a:srgbClr val="FF0000"/>
                </a:solidFill>
              </a:rPr>
              <a:t> </a:t>
            </a:r>
            <a:r xmlns:a="http://schemas.openxmlformats.org/drawingml/2006/main">
              <a:rPr lang="mg" altLang="ko-KR" sz="4000">
                <a:solidFill>
                  <a:srgbClr val="FF0000"/>
                </a:solidFill>
              </a:rPr>
              <a:t>fanontaniana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Nahoana i Hana no nalahelo be?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noho ny aretin-kibo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noho ny tsy fisian'ny vola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satria tsy misy zanaka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satria ratsy tarehy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③ </a:t>
            </a:r>
            <a:r xmlns:a="http://schemas.openxmlformats.org/drawingml/2006/main">
              <a:rPr lang="mg" altLang="ko-KR" sz="2800">
                <a:solidFill>
                  <a:srgbClr val="FF0000"/>
                </a:solidFill>
              </a:rPr>
              <a:t>satria tsy misy zanaka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Samoela zazalahy dia nitombo sy tian'i Jehovah sy ny olona.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1 Samoela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Tsia.</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29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Saoly Mpanjaka, Mpanjaka voalohany teo amin’ny Isiraely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hoy Jehovah taminy: Henoy izy, ka omeo mpanjaka izy. Ary hoy Samoela tamin'ny lehilahy amin'ny Isiraely: Samia mody any an-tanànany avy.</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1 Samoela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“Mila mpanjaka izahay!” Nangataka ny hanome mpanjaka ho azy ireo ho an’i Samoela ny Israelita.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“Homeko mpanjaka izy ireo, araka izay nangatahiny.” Namaly an’i Samoela Andriamanitra.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Naniraka an’i Saoly ho any amin’i Samoela Andriamanitra. Navelan’Andriamanitra nandraraka diloilo teo amin’ny lohany i Samoela mba ho mpanjakan’ny Israely.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“Ity no mpitarika antsika, Saoly.” Nampahafantarin’i Samoela ny Israelita fa i Saoly no notendren’Andriamanitra ho mpitarika ny Israely.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"Tsisy fika! Iza moa Andriamanitra? Andriamanitra aho” nandà mafy an’izany i Farao.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400">
                <a:solidFill>
                  <a:schemeClr val="tx1">
                    <a:lumMod val="65000"/>
                    <a:lumOff val="35000"/>
                  </a:schemeClr>
                </a:solidFill>
              </a:rPr>
              <a:t>Tamin’ny voalohany, i Saoly dia nitarika ny Isiraelita tamin’ny fankatoavana tamim-pahatokiana ny sitrapon’Andriamanitra. Lasa mpanjaka ratsy fanahy namadika ny sitrapon’Andriamanitra anefa izy noho ny fireharehany sy ny fireharehany.</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Nanetry tena i Saoly tamin’ny voalohany.</a:t>
            </a:r>
          </a:p>
          <a:p>
            <a:pPr xmlns:a="http://schemas.openxmlformats.org/drawingml/2006/main" algn="ctr"/>
            <a:r xmlns:a="http://schemas.openxmlformats.org/drawingml/2006/main">
              <a:rPr lang="mg" altLang="ko-KR" sz="3600">
                <a:solidFill>
                  <a:schemeClr val="tx1">
                    <a:lumMod val="65000"/>
                    <a:lumOff val="35000"/>
                  </a:schemeClr>
                </a:solidFill>
              </a:rPr>
              <a:t>Kanefa, rehefa tonga mpanjaka izy,</a:t>
            </a:r>
          </a:p>
          <a:p>
            <a:pPr xmlns:a="http://schemas.openxmlformats.org/drawingml/2006/main" algn="ctr"/>
            <a:r xmlns:a="http://schemas.openxmlformats.org/drawingml/2006/main">
              <a:rPr lang="mg" altLang="ko-KR" sz="3600">
                <a:solidFill>
                  <a:schemeClr val="tx1">
                    <a:lumMod val="65000"/>
                    <a:lumOff val="35000"/>
                  </a:schemeClr>
                </a:solidFill>
              </a:rPr>
              <a:t>tsy nihaino ny sitrapon'Andriamanitra intsony izy.</a:t>
            </a:r>
          </a:p>
          <a:p>
            <a:pPr xmlns:a="http://schemas.openxmlformats.org/drawingml/2006/main" algn="ctr"/>
            <a:r xmlns:a="http://schemas.openxmlformats.org/drawingml/2006/main">
              <a:rPr lang="mg" altLang="ko-KR" sz="3600">
                <a:solidFill>
                  <a:schemeClr val="tx1">
                    <a:lumMod val="65000"/>
                    <a:lumOff val="35000"/>
                  </a:schemeClr>
                </a:solidFill>
              </a:rPr>
              <a:t>Lasa niavonavona sy tia vola izy.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Tsy maintsy manetry tena mandrakariva ianao rehefa manandratra anao Andriamanitra Rainao.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tia ny manetry tena,</a:t>
            </a:r>
          </a:p>
          <a:p>
            <a:r xmlns:a="http://schemas.openxmlformats.org/drawingml/2006/main">
              <a:rPr lang="mg" altLang="ko-KR" sz="3600">
                <a:solidFill>
                  <a:schemeClr val="tx1">
                    <a:lumMod val="65000"/>
                    <a:lumOff val="35000"/>
                  </a:schemeClr>
                </a:solidFill>
              </a:rPr>
              <a:t>fa mandà ny mpiavonavona.</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Inona no nangatahan’ny Israelita tamin’i Samoela?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sakafo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mpanjaka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Ny Tenin’Andriamanitra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trano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② </a:t>
            </a:r>
            <a:r xmlns:a="http://schemas.openxmlformats.org/drawingml/2006/main">
              <a:rPr lang="mg" altLang="ko-KR" sz="2800">
                <a:solidFill>
                  <a:srgbClr val="FF0000"/>
                </a:solidFill>
              </a:rPr>
              <a:t>mpanjaka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hoy Jehovah taminy: Henoy izy, ka omeo mpanjaka izy. Ary hoy Samoela tamin'ny lehilahy amin'ny Isiraely: Samia mody any an-tanànany avy.</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1 Samoela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Tsia.</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30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t>Zazalahy, David Izay namono an'i Goliata</a:t>
            </a:r>
            <a:r xmlns:a="http://schemas.openxmlformats.org/drawingml/2006/main">
              <a:rPr lang="mg"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hoy Davida tamin'ilay Filistina: Hianao manatona ahy amin'ny sabatra sy ny lefona ary ny lefom-pohy, fa izaho kosa manatona anao amin'ny anaran'i Jehovah, Tompon'ny maro, Andriamanitry ny miaramilan'ny Isiraely, izay nohaikainao.</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1 Samoela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500">
                <a:solidFill>
                  <a:schemeClr val="tx1">
                    <a:lumMod val="65000"/>
                    <a:lumOff val="35000"/>
                  </a:schemeClr>
                </a:solidFill>
              </a:rPr>
              <a:t>Nisy miaramila goavam-be atao hoe Goliata tao amin’ny tobin’ny Filistinina. Nanevateva ny anaran’Andriamanitra izy rehefa nanomboka ady.</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400">
                <a:solidFill>
                  <a:schemeClr val="tx1">
                    <a:lumMod val="65000"/>
                    <a:lumOff val="35000"/>
                  </a:schemeClr>
                </a:solidFill>
              </a:rPr>
              <a:t>Tsy nisy sahy niady taminy noho ny fampitahorana azy.</a:t>
            </a:r>
          </a:p>
          <a:p>
            <a:r xmlns:a="http://schemas.openxmlformats.org/drawingml/2006/main">
              <a:rPr lang="mg" altLang="ko-KR" sz="2400">
                <a:solidFill>
                  <a:schemeClr val="tx1">
                    <a:lumMod val="65000"/>
                    <a:lumOff val="35000"/>
                  </a:schemeClr>
                </a:solidFill>
              </a:rPr>
              <a:t>Tamin’izany andro izany, ry zazalahy, dia hoy i Davida tamin’i Saoly mpanjaka: “Handeha hiady aminy aho.”</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'Afaka mandresy azy aho raha momba ahy Andriamanitra.'</a:t>
            </a:r>
          </a:p>
          <a:p>
            <a:r xmlns:a="http://schemas.openxmlformats.org/drawingml/2006/main">
              <a:rPr lang="mg" altLang="ko-KR" sz="2800">
                <a:solidFill>
                  <a:schemeClr val="tx1">
                    <a:lumMod val="65000"/>
                    <a:lumOff val="35000"/>
                  </a:schemeClr>
                </a:solidFill>
              </a:rPr>
              <a:t>Nanatona an’i Goliata niaraka tamin’ny vato malama dimy i Davida.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Nivavaka tamin’Andriamanitra i Mosesy. “Tompo ô, mba ampahafantaro ahy izay hataonao manomboka izao.”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500">
                <a:solidFill>
                  <a:schemeClr val="tx1">
                    <a:lumMod val="65000"/>
                    <a:lumOff val="35000"/>
                  </a:schemeClr>
                </a:solidFill>
              </a:rPr>
              <a:t>Ary hoy Davida tamin'i Goliata, izay tonga hamely azy tamin'ny sabatra sy ny lefona. “Miady aminareo amin’ny anaran’i Jehovah Andriamanitra aho!”</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600">
                <a:solidFill>
                  <a:schemeClr val="tx1">
                    <a:lumMod val="65000"/>
                    <a:lumOff val="35000"/>
                  </a:schemeClr>
                </a:solidFill>
              </a:rPr>
              <a:t>Nitora-bato i Davida ka nahavoa an’i Goliata teo amin’ny handriny.</a:t>
            </a:r>
          </a:p>
          <a:p>
            <a:r xmlns:a="http://schemas.openxmlformats.org/drawingml/2006/main">
              <a:rPr lang="mg" altLang="ko-KR" sz="2600">
                <a:solidFill>
                  <a:schemeClr val="tx1">
                    <a:lumMod val="65000"/>
                    <a:lumOff val="35000"/>
                  </a:schemeClr>
                </a:solidFill>
              </a:rPr>
              <a:t>Nandresy an’io ady io i Davida noho ny fanampian’Andriamanitra.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solidFill>
                  <a:schemeClr val="tx1">
                    <a:lumMod val="65000"/>
                    <a:lumOff val="35000"/>
                  </a:schemeClr>
                </a:solidFill>
              </a:rPr>
              <a:t>Natahotra ny miaramila Israely</a:t>
            </a:r>
            <a:r xmlns:a="http://schemas.openxmlformats.org/drawingml/2006/main">
              <a:rPr lang="mg" altLang="en-US" sz="3200">
                <a:solidFill>
                  <a:schemeClr val="tx1">
                    <a:lumMod val="65000"/>
                    <a:lumOff val="35000"/>
                  </a:schemeClr>
                </a:solidFill>
              </a:rPr>
              <a:t> </a:t>
            </a:r>
            <a:r xmlns:a="http://schemas.openxmlformats.org/drawingml/2006/main">
              <a:rPr lang="mg" altLang="ko-KR" sz="3200">
                <a:solidFill>
                  <a:schemeClr val="tx1">
                    <a:lumMod val="65000"/>
                    <a:lumOff val="35000"/>
                  </a:schemeClr>
                </a:solidFill>
              </a:rPr>
              <a:t>an’i Goliata goavam-be. Natahotra azy izy ireo.</a:t>
            </a:r>
          </a:p>
          <a:p>
            <a:pPr xmlns:a="http://schemas.openxmlformats.org/drawingml/2006/main" algn="ctr"/>
            <a:r xmlns:a="http://schemas.openxmlformats.org/drawingml/2006/main">
              <a:rPr lang="mg" altLang="ko-KR" sz="3200">
                <a:solidFill>
                  <a:schemeClr val="tx1">
                    <a:lumMod val="65000"/>
                    <a:lumOff val="35000"/>
                  </a:schemeClr>
                </a:solidFill>
              </a:rPr>
              <a:t>Na izany aza, i Davida, izay nino ny fiarovan’Andriamanitra, dia niady taminy tamin-kerim-po ary nandresy azy.</a:t>
            </a:r>
          </a:p>
          <a:p>
            <a:pPr xmlns:a="http://schemas.openxmlformats.org/drawingml/2006/main" algn="ctr"/>
            <a:r xmlns:a="http://schemas.openxmlformats.org/drawingml/2006/main">
              <a:rPr lang="mg" altLang="ko-KR" sz="3200">
                <a:solidFill>
                  <a:schemeClr val="tx1">
                    <a:lumMod val="65000"/>
                    <a:lumOff val="35000"/>
                  </a:schemeClr>
                </a:solidFill>
              </a:rPr>
              <a:t>Tokony hino isika fa miaro antsika mandrakariva Andriamanitra. Afaka manana herim-po isika amin’ny alalan’ny finoana fa hiaro antsika Andriamanitra amin’ny toe-javatra rehetra.</a:t>
            </a:r>
          </a:p>
          <a:p>
            <a:pPr xmlns:a="http://schemas.openxmlformats.org/drawingml/2006/main" algn="ctr"/>
            <a:r xmlns:a="http://schemas.openxmlformats.org/drawingml/2006/main">
              <a:rPr lang="mg" altLang="ko-KR" sz="3200">
                <a:solidFill>
                  <a:schemeClr val="tx1">
                    <a:lumMod val="65000"/>
                    <a:lumOff val="35000"/>
                  </a:schemeClr>
                </a:solidFill>
              </a:rPr>
              <a:t>Ny herim-po avy amin'ny finoana an'Andriamanitra dia afaka mandresy ny tahotra rehetra.</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dia manome fandresena ho an’izay miady ho Azy.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Inona no natsipin’i Davida an’i Goliata?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sabatra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lefona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vato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ampinga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③ </a:t>
            </a:r>
            <a:r xmlns:a="http://schemas.openxmlformats.org/drawingml/2006/main">
              <a:rPr lang="mg" altLang="ko-KR" sz="2800">
                <a:solidFill>
                  <a:srgbClr val="FF0000"/>
                </a:solidFill>
              </a:rPr>
              <a:t>vato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hoy Davida tamin'ilay Filistina: Hianao manatona ahy amin'ny sabatra sy ny lefona ary ny lefom-pohy, fa izaho kosa manatona anao amin'ny anaran'i Jehovah, Tompon'ny maro, Andriamanitry ny miaramilan'ny Isiraely, izay nohaikainao.</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1 Samoela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700">
                <a:solidFill>
                  <a:schemeClr val="tx1">
                    <a:lumMod val="65000"/>
                    <a:lumOff val="35000"/>
                  </a:schemeClr>
                </a:solidFill>
              </a:rPr>
              <a:t>Nazeran’Andriamanitra ny loza folo nanerana ny tany Ejipta manontolo. Lasa nahalala hoe iza no tena Andriamanitra ny Ejipsianina sy i Farao.</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“Ry Mosesy, mivoaha avy any Egypta sy ny Isiraelitao rehetra ankehitriny”. Tsy nanan-tsafidy afa-tsy ny namela azy ireo i Farao.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Nihevitra i Farao fa izy no mahery indrindra tamin’ny tsy firaharahana an’Andriamanitra.</a:t>
            </a:r>
            <a:r xmlns:a="http://schemas.openxmlformats.org/drawingml/2006/main">
              <a:rPr lang="mg"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Noho izany, tsy maintsy niharan'ny loza lehibe izy.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Mila miaiky isika fa Andriamanitra no Tsitoha fa tsy isika.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Ary rehefa hitan'i Jehovah fa nivily hizaha izy, dia niantso azy Andriamanitra</a:t>
            </a:r>
          </a:p>
          <a:p>
            <a:r xmlns:a="http://schemas.openxmlformats.org/drawingml/2006/main">
              <a:rPr lang="mg" altLang="ko-KR" sz="3600">
                <a:solidFill>
                  <a:schemeClr val="tx1">
                    <a:lumMod val="65000"/>
                    <a:lumOff val="35000"/>
                  </a:schemeClr>
                </a:solidFill>
              </a:rPr>
              <a:t>avy ao anaty kirihitra,</a:t>
            </a:r>
          </a:p>
          <a:p>
            <a:r xmlns:a="http://schemas.openxmlformats.org/drawingml/2006/main">
              <a:rPr lang="mg" altLang="ko-KR" sz="3600">
                <a:solidFill>
                  <a:schemeClr val="tx1">
                    <a:lumMod val="65000"/>
                    <a:lumOff val="35000"/>
                  </a:schemeClr>
                </a:solidFill>
              </a:rPr>
              <a:t>"Mosesy! Mosesy!" Ary hoy Mosesy: Inty aho.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dia tsy mitovy endrika amin'ny sampy na andriamani-diso hafa.</a:t>
            </a:r>
          </a:p>
          <a:p>
            <a:r xmlns:a="http://schemas.openxmlformats.org/drawingml/2006/main">
              <a:rPr lang="mg" altLang="ko-KR" sz="3600">
                <a:solidFill>
                  <a:schemeClr val="tx1">
                    <a:lumMod val="65000"/>
                    <a:lumOff val="35000"/>
                  </a:schemeClr>
                </a:solidFill>
              </a:rPr>
              <a:t>Velona Andriamanitra ary miasa amin’ny heriny lehibe.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Firifiry ny loza nazeran’Andriamanitra tamin’i Ejipta?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dimy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fito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roa ambin'ny folo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folo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④ </a:t>
            </a:r>
            <a:r xmlns:a="http://schemas.openxmlformats.org/drawingml/2006/main">
              <a:rPr lang="mg" altLang="ko-KR" sz="2800">
                <a:solidFill>
                  <a:srgbClr val="FF0000"/>
                </a:solidFill>
              </a:rPr>
              <a:t>folo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g" altLang="ko-KR" sz="3600">
                <a:solidFill>
                  <a:schemeClr val="tx1">
                    <a:lumMod val="65000"/>
                    <a:lumOff val="35000"/>
                  </a:schemeClr>
                </a:solidFill>
              </a:rPr>
              <a:t>Ary ho fantatry ny Egyptiana fa Izaho no Jehovah, rehefa maninjitra ny tanako hamely an'i Egypta Aho ka mitondra ny Zanak'Isiraely hivoaka avy ao.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TSIA. 18</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Andry rahona</a:t>
            </a:r>
          </a:p>
          <a:p>
            <a:pPr xmlns:a="http://schemas.openxmlformats.org/drawingml/2006/main" algn="ctr"/>
            <a:r xmlns:a="http://schemas.openxmlformats.org/drawingml/2006/main">
              <a:rPr lang="mg" altLang="ko-KR" sz="4400"/>
              <a:t>ary Andry Afo</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Jehovah nandeha teo alohany tamin'ny andri-rahona nony antoandro hitari-dalana azy, ary tamin'ny andri-afo nony alina hanazava azy, mba handehanany, na andro na alina.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Eksodosy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Nipetraka tany Ejipta nandritra ny 430 taona ny Israelita. Niala tany Ejipta izy ireo mba hiverina ho any amin’ny tany nampanantenaina — Kanana — tamin’ny faran’ireo 430 taona.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“Ahoana no ahazoantsika ny lalana marina?”, “Ahoana raha sendra olona ratsy fanahy eny an-dalana isika?” Nanahy mafy izy ireo.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Nasehon’Andriamanitra azy ireo tamin’izany fotoana izany fa nitarika azy ireo izy. Andry rahona io.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Lasa andry afo izy io rehefa alina. Toy izany no nitarihan’Andriamanitra azy ireo andro aman’alina.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400">
                <a:solidFill>
                  <a:schemeClr val="tx1">
                    <a:lumMod val="65000"/>
                    <a:lumOff val="35000"/>
                  </a:schemeClr>
                </a:solidFill>
              </a:rPr>
              <a:t>“Tsy matahotra izahay, fa momba anay Andriamanitra!” Nisaotra an’Andriamanitra ny Israelita noho ny fitarihany azy ireo tamin’ny andry rahona sy ny andry afo.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Indray andro, rehefa nahita Ejipsianina nikapoka Isiraelita iray i Mosesy, dia tezitra izy ka niandany tamin’ny vahoakany ary namono ilay Ejipsianina.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androany</a:t>
            </a:r>
            <a:r xmlns:a="http://schemas.openxmlformats.org/drawingml/2006/main">
              <a:rPr lang="mg" altLang="en-US" sz="4000">
                <a:solidFill>
                  <a:srgbClr val="FF0000"/>
                </a:solidFill>
              </a:rPr>
              <a:t> </a:t>
            </a:r>
            <a:r xmlns:a="http://schemas.openxmlformats.org/drawingml/2006/main">
              <a:rPr lang="mg" altLang="ko-KR" sz="4000">
                <a:solidFill>
                  <a:srgbClr val="FF0000"/>
                </a:solidFill>
              </a:rPr>
              <a:t>lesona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Rehefa niampita ny tany efitra nampidi-doza ny Israelita maro, dia nasehon’Andriamanitra tamin’izy ireo fa nitarika sy niaro azy ireo tamin’ny andry rahona sy ny andry afo izy.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Ankehitriny, momba ahy Andriamanitra ka miaro ahy. Aoka isika hisaotra an’Andriamanitra.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Miaraka amintsika mandrakariva Andriamanitra.</a:t>
            </a:r>
          </a:p>
          <a:p>
            <a:r xmlns:a="http://schemas.openxmlformats.org/drawingml/2006/main">
              <a:rPr lang="mg" altLang="ko-KR" sz="3600">
                <a:solidFill>
                  <a:schemeClr val="tx1">
                    <a:lumMod val="65000"/>
                    <a:lumOff val="35000"/>
                  </a:schemeClr>
                </a:solidFill>
              </a:rPr>
              <a:t>Ary miaro antsika andro aman’alina Izy.</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Rehefa niala tany Ejipta ny Israelita, inona no nitarihan’Andriamanitra azy ireo?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ny andry rahona sy ny andry afo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vorona sy trondro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masoandro sy volana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alika sy saka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① </a:t>
            </a:r>
            <a:r xmlns:a="http://schemas.openxmlformats.org/drawingml/2006/main">
              <a:rPr lang="mg" altLang="ko-KR" sz="2800">
                <a:solidFill>
                  <a:srgbClr val="FF0000"/>
                </a:solidFill>
              </a:rPr>
              <a:t>ny andry rahona sy ny andry afo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Jehovah nandeha teo alohany tamin'ny andri-rahona nony antoandro hitari-dalana azy, ary tamin'ny andri-afo nony alina hanazava azy, mba handehanany, na andro na alina.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Eksodosy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19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Namakivaky ny ranomasina nizara tamin’ny tany maina ny Israelita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Dia nahinjitr'i Mosesy teo ambonin'ny ranomasina ny tànany, ary tamin'ny rivotra mahery avy any atsinanana no nampiverin'i Jehovah ny ranomasina nandritra iny alina iny, ka nanova azy ho tany maina. Nizarazara ny rano,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14:</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Nifanena tamin’ny Ranomasina Mena i Mosesy sy ny Israelita teny an-dalana ho any Kanana.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Nanenjika ny Israelita ny Ejipsianina mba hisambotra azy ireo indray.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Nisy zava-mahagaga nitranga avy eo! Navelan’Andriamanitra nizarazara ny Ranomasina Mena ka nandeha niampita tamin’ny tany maina ny Israelita.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Nanenjika azy ireo ny miaramila Ejipsianina, saingy niverina indray ny ranomasina, ary ny miaramila Ejiptiana rehetra dia tondraka tao an-dranomasina. Tsy nisy tafavoaka velona na dia iray aza tamin’izy ireo.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Nony ren'i Faraona izany, dia natahotra azy Mosesy ka nandositra niala tao amin'ny lapan'i Egypta ka nonina tany an-efitr'i Midiana.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Misaotra an'Andriamanitra izahay fa namonjy anay! Nihira hira falifaly ny Israelita rehetra.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Namonjy ny Isiraelita tamin’ny toe-javatra nahakivy azy ireo Andriamanitra.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Izaho koa teo amin'ny toe-javatra ho faty noho ny ota, fa Andriamanitra naniraka an'i Jesosy hamonjy ahy!</a:t>
            </a:r>
          </a:p>
          <a:p>
            <a:pPr xmlns:a="http://schemas.openxmlformats.org/drawingml/2006/main" algn="ctr"/>
            <a:r xmlns:a="http://schemas.openxmlformats.org/drawingml/2006/main">
              <a:rPr lang="mg" altLang="ko-KR" sz="3600">
                <a:solidFill>
                  <a:schemeClr val="tx1">
                    <a:lumMod val="65000"/>
                    <a:lumOff val="35000"/>
                  </a:schemeClr>
                </a:solidFill>
              </a:rPr>
              <a:t>Namonjy ahy tamin’ny fahafatesana mandrakizay Andriamanitra!</a:t>
            </a:r>
          </a:p>
          <a:p>
            <a:pPr xmlns:a="http://schemas.openxmlformats.org/drawingml/2006/main" algn="ctr"/>
            <a:r xmlns:a="http://schemas.openxmlformats.org/drawingml/2006/main">
              <a:rPr lang="mg" altLang="ko-KR" sz="3600">
                <a:solidFill>
                  <a:schemeClr val="tx1">
                    <a:lumMod val="65000"/>
                    <a:lumOff val="35000"/>
                  </a:schemeClr>
                </a:solidFill>
              </a:rPr>
              <a:t>Andriamanitra Ray ô, misaotra indrindra!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 ve?</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no Mpamonjy antsika, izay mamonjy ny olony amin'ny fomba mahagaga.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Ahoana no nandehanan’ny Isiraelita niampita ny Ranomasina Mena?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Nandefa sambo lehibe ho azy ireo Andriamanitra.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Navelan’Andriamanitra nandeha teo ambonin’ny ranomasina izy ireo.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Nampisaraka ny Ranomasina Mena Andriamanitra ka namela azy ireo handeha</a:t>
            </a:r>
          </a:p>
          <a:p>
            <a:r xmlns:a="http://schemas.openxmlformats.org/drawingml/2006/main">
              <a:rPr lang="mg" altLang="ko-KR" sz="2800">
                <a:solidFill>
                  <a:schemeClr val="tx1">
                    <a:lumMod val="65000"/>
                    <a:lumOff val="35000"/>
                  </a:schemeClr>
                </a:solidFill>
              </a:rPr>
              <a:t>ny tany maina.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Navelan’Andriamanitra hanidina eny ambonin’ny ranomasina izy ireo.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③ </a:t>
            </a:r>
            <a:r xmlns:a="http://schemas.openxmlformats.org/drawingml/2006/main">
              <a:rPr lang="mg" altLang="ko-KR" sz="2800">
                <a:solidFill>
                  <a:srgbClr val="FF0000"/>
                </a:solidFill>
              </a:rPr>
              <a:t>Nampisaraka ny Ranomasina Mena Andriamanitra ka namela azy ireo handeha</a:t>
            </a:r>
          </a:p>
          <a:p>
            <a:r xmlns:a="http://schemas.openxmlformats.org/drawingml/2006/main">
              <a:rPr lang="mg" altLang="ko-KR" sz="2800">
                <a:solidFill>
                  <a:srgbClr val="FF0000"/>
                </a:solidFill>
              </a:rPr>
              <a:t>ny tany maina.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Dia nahinjitr'i Mosesy teo ambonin'ny ranomasina ny tànany, ary tamin'ny rivotra mahery avy any atsinanana no nampiverin'i Jehovah ny ranomasina nandritra iny alina iny, ka nanova azy ho tany maina. Nizarazara ny rano,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14:</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t>Andriamanitra namela hena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Efa reko ny fimonomononan'ny Zanak'Isiraely, ka lazao aminy hoe: Anio hariva dia hihinan-kena ianareo, ary rahampitso maraina dia ho voky mofo ianareo, ka dia ho fantatrareo fa Izaho no Jehovah Andriamanitrareo.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Tsy nanana hanina tany an’efitra ny Israelita. Dia nimonomonona tamin’i Mosesy sy Andriamanitra izy ireo.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Dia hoy Jehovah tamin'i Mosesy. “Handatsaka sakafo avy any an-danitra ho anareo aho.”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Tamin'ny maraina, nisy tsipìka manify toy ny fanala nipoitra teo amin'ny tany efitra.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Mpiandry ondry nandritra ny 40 taona i Mosesy ary 80 taona tamin’ny farany.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Nony hariva dia nisy papelika tonga teo amboniny ka nianjera ka nanarona ny toby. Nangonin’izy ireo, nahandro, ary nohaniny. Tsy noana izy ireo na dia tany an-tany efitra aza.</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600">
                <a:solidFill>
                  <a:schemeClr val="tx1">
                    <a:lumMod val="65000"/>
                    <a:lumOff val="35000"/>
                  </a:schemeClr>
                </a:solidFill>
              </a:rPr>
              <a:t>“Misaotra, Andriamanitra ô!” Talanjona tamin’ny herin’Andriamanitra tsitoha i Mosesy sy ny Israelita.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Nomen'Andriamanitra sakafo isan'andro ny vahoakany tamin'ny fomba mahagaga sy ny heriny tsitoha na dia tany an'efitra aza izay tsy nahitany na dia iray akory aza.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Mino isika fa Andriamanitra dia hanome antsika izay ilaintsika amin’ny alalan’ny fomba mahagaga Azy amim-pahatokiana.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 ve?</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Izy no Andriamanitra mahafinaritra izay mahafantatra mialoha izay ilaintsika ary manome azy ireo ny fomba mahagaga.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Inona no nomen’Andriamanitra ny vahoakany mosarena?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Mana sy papelika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Mofo sy ronono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Hena sy rano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Vary sy lasopy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① </a:t>
            </a:r>
            <a:r xmlns:a="http://schemas.openxmlformats.org/drawingml/2006/main">
              <a:rPr lang="mg" altLang="ko-KR" sz="2800">
                <a:solidFill>
                  <a:srgbClr val="FF0000"/>
                </a:solidFill>
              </a:rPr>
              <a:t>Mana sy papelika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Efa reko ny fimonomononan'ny Zanak'Isiraely, ka lazao aminy hoe: Anio hariva dia hihinan-kena ianareo, ary rahampitso maraina dia ho voky mofo ianareo, ka dia ho fantatrareo fa Izaho no Jehovah Andriamanitrareo.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mg" altLang="ko-KR" b="1">
                <a:solidFill>
                  <a:schemeClr val="tx1">
                    <a:lumMod val="50000"/>
                    <a:lumOff val="50000"/>
                  </a:schemeClr>
                </a:solidFill>
              </a:rPr>
              <a:t>Tsia.</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21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mg" altLang="ko-KR" sz="4000"/>
              <a:t>Ny didy folo</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Ary Mosesy teo amin'i Jehovah efa-polo andro sy efa-polo alina, dia tsy nihinana</a:t>
            </a:r>
          </a:p>
          <a:p>
            <a:r xmlns:a="http://schemas.openxmlformats.org/drawingml/2006/main">
              <a:rPr lang="mg" altLang="ko-KR" sz="3600">
                <a:solidFill>
                  <a:schemeClr val="tx1">
                    <a:lumMod val="65000"/>
                    <a:lumOff val="35000"/>
                  </a:schemeClr>
                </a:solidFill>
              </a:rPr>
              <a:t>mofo na rano fisotro. Ary nosoratany tamin'ny vato fisaka ny tenin'ny fanekena, dia ny Didy Folo.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g" altLang="ko-KR" sz="2800">
                <a:solidFill>
                  <a:schemeClr val="tx1">
                    <a:lumMod val="65000"/>
                    <a:lumOff val="35000"/>
                  </a:schemeClr>
                </a:solidFill>
              </a:rPr>
              <a:t>Eksodosy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Tonga teo amin’ny Tendrombohitra Horeba (Tendrombohitra Sinay) ny Israelita. Feno ny voninahitr’i Jehovah Andriamanitra teo amin’ny tendrombohitra Sinay (Tendrombohitra Horeba).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Hoy Andriamanitra tamin’i Mosesy: “Miakara amiko eto an-tendrombohitra”. Niakatra teo an-tendrombohitr’Andriamanitra i Mosesy.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Indray andro, Andriamanitra niantso azy tao anatin’ilay roimemy nirehitra ka niteny taminy. “Izaho maniraka anao ho any amin’i Farao hamonjy ny Zanak’Isiraely oloko hiala any Egypta”.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Nihaona teo an-tendrombohitra Horeba ny Tompo Andriamanitra.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mg" altLang="ko-KR" sz="2800">
                <a:solidFill>
                  <a:schemeClr val="tx1">
                    <a:lumMod val="65000"/>
                    <a:lumOff val="35000"/>
                  </a:schemeClr>
                </a:solidFill>
              </a:rPr>
              <a:t>Nomen’Andriamanitra an’i Mosesy ny takela-bato. Nosoratan’Andriamanitra ny lalàna sy ny didiny hotandreman’ny Israelita—ny Didy Folo.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mg" altLang="ko-KR" sz="2600">
                <a:solidFill>
                  <a:schemeClr val="tx1">
                    <a:lumMod val="65000"/>
                    <a:lumOff val="35000"/>
                  </a:schemeClr>
                </a:solidFill>
              </a:rPr>
              <a:t>"Misaotra, Tompo ô, fa nomenao anay ny lalàna."</a:t>
            </a:r>
          </a:p>
          <a:p>
            <a:r xmlns:a="http://schemas.openxmlformats.org/drawingml/2006/main">
              <a:rPr lang="mg" altLang="ko-KR" sz="2600">
                <a:solidFill>
                  <a:schemeClr val="tx1">
                    <a:lumMod val="65000"/>
                    <a:lumOff val="35000"/>
                  </a:schemeClr>
                </a:solidFill>
              </a:rPr>
              <a:t>Nieritreritra i Mosesy hoe: “Hanafaka sy hampianatra ity didy folo sarobidy ity aho.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mg" altLang="ko-KR" sz="3200">
                <a:solidFill>
                  <a:schemeClr val="tx1">
                    <a:lumMod val="65000"/>
                    <a:lumOff val="35000"/>
                  </a:schemeClr>
                </a:solidFill>
              </a:rPr>
              <a:t>Ny Didy Folo no fitsipika sarobidy nomen’Andriamanitra ho an’ny fiainantsika.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Rehefa mankatò ny lalàn’Andriamanitra isika, dia ho faly amin’ny fiainantsika.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Nomen’Andriamanitra antsika ny lalàna sy ny didy folo.</a:t>
            </a:r>
          </a:p>
          <a:p>
            <a:endParaRPr lang="en-US" altLang="ko-KR" sz="3600">
              <a:solidFill>
                <a:schemeClr val="tx1">
                  <a:lumMod val="65000"/>
                  <a:lumOff val="35000"/>
                </a:schemeClr>
              </a:solidFill>
            </a:endParaRPr>
          </a:p>
          <a:p>
            <a:r xmlns:a="http://schemas.openxmlformats.org/drawingml/2006/main">
              <a:rPr lang="mg" altLang="ko-KR" sz="3600">
                <a:solidFill>
                  <a:schemeClr val="tx1">
                    <a:lumMod val="65000"/>
                    <a:lumOff val="35000"/>
                  </a:schemeClr>
                </a:solidFill>
              </a:rPr>
              <a:t>Andriamanitra dia nampahafantatra ny tenany amintsika tamin'ny alalan'ireo lalàna sy didy ireo.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g" altLang="ko-KR" sz="3200">
                <a:solidFill>
                  <a:schemeClr val="tx1">
                    <a:lumMod val="65000"/>
                    <a:lumOff val="35000"/>
                  </a:schemeClr>
                </a:solidFill>
              </a:rPr>
              <a:t>Taiza no nanoratan’Andriamanitra ny didy folo?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takelaka hazo</a:t>
            </a:r>
            <a:r xmlns:a="http://schemas.openxmlformats.org/drawingml/2006/main">
              <a:rPr lang="mg"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Fotaka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takelaka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Taratasy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Takela-bato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mg" altLang="en-US" sz="2800">
                <a:solidFill>
                  <a:srgbClr val="FF0000"/>
                </a:solidFill>
              </a:rPr>
              <a:t>④ </a:t>
            </a:r>
            <a:r xmlns:a="http://schemas.openxmlformats.org/drawingml/2006/main">
              <a:rPr lang="mg" altLang="ko-KR" sz="2800">
                <a:solidFill>
                  <a:srgbClr val="FF0000"/>
                </a:solidFill>
              </a:rPr>
              <a:t>Takela-bato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Ary Mosesy teo amin'i Jehovah efa-polo andro sy efa-polo alina, dia tsy nihinana</a:t>
            </a:r>
          </a:p>
          <a:p>
            <a:r xmlns:a="http://schemas.openxmlformats.org/drawingml/2006/main">
              <a:rPr lang="mg" altLang="ko-KR" sz="3600">
                <a:solidFill>
                  <a:schemeClr val="tx1">
                    <a:lumMod val="65000"/>
                    <a:lumOff val="35000"/>
                  </a:schemeClr>
                </a:solidFill>
              </a:rPr>
              <a:t>mofo na rano fisotro. Ary nosoratany tamin'ny vato fisaka ny tenin'ny fanekena, dia ny Didy Folo.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g" altLang="ko-KR" sz="2800">
                <a:solidFill>
                  <a:schemeClr val="tx1">
                    <a:lumMod val="65000"/>
                    <a:lumOff val="35000"/>
                  </a:schemeClr>
                </a:solidFill>
              </a:rPr>
              <a:t>Eksodosy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22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Ny zanak'omby volamena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Nalainy izay natolotr’izy ireo azy ary nataony sampy miendrika</a:t>
            </a:r>
          </a:p>
          <a:p>
            <a:r xmlns:a="http://schemas.openxmlformats.org/drawingml/2006/main">
              <a:rPr lang="mg" altLang="ko-KR" sz="3600">
                <a:solidFill>
                  <a:schemeClr val="bg1">
                    <a:lumMod val="50000"/>
                  </a:schemeClr>
                </a:solidFill>
              </a:rPr>
              <a:t>ny zanak'omby, namboatra azy amin'ny fitaovana. Dia hoy ireo: Ireo no andriamanitrao, ry Isiraely, izay nitondra anao niakatra avy tany Egypta.</a:t>
            </a:r>
          </a:p>
          <a:p>
            <a:r xmlns:a="http://schemas.openxmlformats.org/drawingml/2006/main">
              <a:rPr lang="mg"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Rehefa tsy nidina elaela avy tao an-tendrombohitra i Mosesy, dia nitebiteby izy ireo. “Ilaintsika ny andriamanitsika hitarika antsika fa tsy i Mosesy.”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mg" altLang="ko-KR" sz="2600">
                <a:solidFill>
                  <a:schemeClr val="tx1">
                    <a:lumMod val="65000"/>
                    <a:lumOff val="35000"/>
                  </a:schemeClr>
                </a:solidFill>
              </a:rPr>
              <a:t>Niverina tany Ejipta i Mosesy mba hamonjena ny vahoakany, izay nihazona ny tehina nomen’Andriamanitra azy.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Nanao ombilahy kely volamena àry izy ireo, ary nivavaha ho andriamaniny mba hitarika azy ireo.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Tezitra mafy i Mosesy izay nidina niaraka tamin’ny didy folo.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Tezitra mafy tamin’izy ireo Andriamanitra. “Handringana azy Aho; Dia hataoko tonga firenena lehibe ianao.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600">
                <a:solidFill>
                  <a:schemeClr val="tx1">
                    <a:lumMod val="65000"/>
                    <a:lumOff val="35000"/>
                  </a:schemeClr>
                </a:solidFill>
              </a:rPr>
              <a:t>Nivavaka tamin’Andriamanitra anefa i Mosesy mba hamela heloka azy ireo. Nihaino ny vavak’i Mosesy Andriamanitra ka namela azy ireo.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androany</a:t>
            </a:r>
            <a:r xmlns:a="http://schemas.openxmlformats.org/drawingml/2006/main">
              <a:rPr lang="mg" altLang="en-US" sz="4000">
                <a:solidFill>
                  <a:srgbClr val="FF0000"/>
                </a:solidFill>
              </a:rPr>
              <a:t> </a:t>
            </a:r>
            <a:r xmlns:a="http://schemas.openxmlformats.org/drawingml/2006/main">
              <a:rPr lang="mg" altLang="ko-KR" sz="4000">
                <a:solidFill>
                  <a:srgbClr val="FF0000"/>
                </a:solidFill>
              </a:rPr>
              <a:t>Lesona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Ny tena halan’Andriamanitra dia ny manompo andriamani-kafa fa tsy Azy.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Aza manao sampy ho anao na amin'inona na amin'inona.</a:t>
            </a:r>
          </a:p>
          <a:p>
            <a:pPr xmlns:a="http://schemas.openxmlformats.org/drawingml/2006/main" algn="ctr"/>
            <a:r xmlns:a="http://schemas.openxmlformats.org/drawingml/2006/main">
              <a:rPr lang="mg" altLang="ko-KR" sz="3600">
                <a:solidFill>
                  <a:schemeClr val="tx1">
                    <a:lumMod val="65000"/>
                    <a:lumOff val="35000"/>
                  </a:schemeClr>
                </a:solidFill>
              </a:rPr>
              <a:t>Na inona na inona mitranga, aza miankohoka eo anatrehany sy miankohoka eo anatrehany.</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solidFill>
                  <a:srgbClr val="FF0000"/>
                </a:solidFill>
              </a:rPr>
              <a:t>Andriamanitra?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Halan’Andriamanitra ny fanompoam-pivavahana sampy fa tsy Azy.</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Sampy inona no nataon’ny Isiraelita mba hanota?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Volamena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zanak'omby volamena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ombilahy kely volafotsy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Volafotsy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② </a:t>
            </a:r>
            <a:r xmlns:a="http://schemas.openxmlformats.org/drawingml/2006/main">
              <a:rPr lang="mg" altLang="ko-KR" sz="2800">
                <a:solidFill>
                  <a:srgbClr val="FF0000"/>
                </a:solidFill>
              </a:rPr>
              <a:t>zanak'omby volamena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Nalainy izay natolotr’izy ireo azy ary nataony sampy miendrika</a:t>
            </a:r>
          </a:p>
          <a:p>
            <a:r xmlns:a="http://schemas.openxmlformats.org/drawingml/2006/main">
              <a:rPr lang="mg" altLang="ko-KR" sz="3600">
                <a:solidFill>
                  <a:schemeClr val="bg1">
                    <a:lumMod val="50000"/>
                  </a:schemeClr>
                </a:solidFill>
              </a:rPr>
              <a:t>ny zanak'omby, namboatra azy amin'ny fitaovana. Dia hoy ireo: Ireo no andriamanitrao, ry Isiraely, izay nitondra anao niakatra avy tany Egypta.</a:t>
            </a:r>
          </a:p>
          <a:p>
            <a:r xmlns:a="http://schemas.openxmlformats.org/drawingml/2006/main">
              <a:rPr lang="mg"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fifindra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23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Ny Tranon’Andriamanitra (Tabernakely) any an-tany efitra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Tamin'ny andro nananganana ny tabernakely, dia ny trano-lay misy ny Vavolombelona, dia nanarona azy ny rahona. Nanomboka tamin'ny hariva ka hatramin'ny maraina dia tahaka ny afo ny rahona teo ambonin'ny tabernakely.</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NOMERY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mg" altLang="ko-KR" sz="3200">
                <a:solidFill>
                  <a:schemeClr val="tx1">
                    <a:lumMod val="65000"/>
                    <a:lumOff val="35000"/>
                  </a:schemeClr>
                </a:solidFill>
              </a:rPr>
              <a:t>Nantsoin’Andriamanitra ho mpitarika ny Israelita i Mosesy tamin’izy 80 taona.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Tsy mitovy amin’ny antsika ny drafitr’Andriamanitra, fa tonga lafatra foana ny drafiny.</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Tsy maintsy mino isika fa tonga lafatra ny drafitr’Andriamanitra ary tsy maintsy miankina Aminy.</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Andriamanitra dia niteny tamin'i Mosesy mba hanao ny tabernakely - ny tranon'Andriamanitra.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Nolazain’Andriamanitra ny zava-drehetra momba ny Tabernakely—ny endrik’izy io sy ny zavatra rehetra tokony hamboarina ho amin’izany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Ary Andriamanitra dia nampahafantatra azy ireo ny fomba fampiasana ny lahatsoratra tsirairay rehefa mivavaka amin’Andriamanitra ao amin’ny tabernakely.</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Mosesy sy ny Israelita dia nanao ny tabernakely — ny tranon’ Andriamanitra — araka ny didin’ Andriamanitra.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600">
                <a:solidFill>
                  <a:schemeClr val="tx1">
                    <a:lumMod val="65000"/>
                    <a:lumOff val="35000"/>
                  </a:schemeClr>
                </a:solidFill>
              </a:rPr>
              <a:t>Tamin'ny andro nananganana ny tabernakely, dia nanarona azy ny rahona naneho ny voninahitr'Andriamanitra. Ny tabernakely no famantarana fa nomba ny Israelita Andriamanitra.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600">
                <a:solidFill>
                  <a:schemeClr val="tx1">
                    <a:lumMod val="65000"/>
                    <a:lumOff val="35000"/>
                  </a:schemeClr>
                </a:solidFill>
              </a:rPr>
              <a:t>Navelan’Andriamanitra ny Israelita hanao ny tabernakely, dia ny tranon’Andriamanitra, ary ny tabernakely no ivon’izy ireo.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g" altLang="ko-KR" sz="3600">
                <a:solidFill>
                  <a:schemeClr val="tx1">
                    <a:lumMod val="65000"/>
                    <a:lumOff val="35000"/>
                  </a:schemeClr>
                </a:solidFill>
              </a:rPr>
              <a:t>Tokony hiara-miaina amin’Andriamanitra ho ivon’ny saintsika sy ny fiainantsika isika.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solidFill>
                  <a:srgbClr val="FF0000"/>
                </a:solidFill>
              </a:rPr>
              <a:t>Andriamanitra?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velona miaraka amintsika, miara-mandeha amintsika, mitarika antsika ary miresaka amintsika.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Inona no navelan’Andriamanitra hataon’ny Israelita?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Omby volamena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Didy folo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Lapa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Ny Tabernakely-Ny Tranon'Andriamanitra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④ </a:t>
            </a:r>
            <a:r xmlns:a="http://schemas.openxmlformats.org/drawingml/2006/main">
              <a:rPr lang="mg" altLang="ko-KR" sz="2800">
                <a:solidFill>
                  <a:srgbClr val="FF0000"/>
                </a:solidFill>
              </a:rPr>
              <a:t>Ny Tabernakely-Ny Tranon'Andriamanitra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bg1">
                    <a:lumMod val="50000"/>
                  </a:schemeClr>
                </a:solidFill>
              </a:rPr>
              <a:t>Tamin'ny andro nananganana ny tabernakely, dia ny trano-lay misy ny Vavolombelona, dia nanarona azy ny rahona. Nanomboka tamin'ny hariva ka hatramin'ny maraina dia tahaka ny afo ny rahona teo ambonin'ny tabernakely.</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NOMERY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b="1">
                <a:solidFill>
                  <a:schemeClr val="tx1">
                    <a:lumMod val="50000"/>
                    <a:lumOff val="50000"/>
                  </a:schemeClr>
                </a:solidFill>
              </a:rPr>
              <a:t>No. 24</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teny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nY</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400"/>
              <a:t>Nirodana Jeriko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g" altLang="ko-KR" sz="3200"/>
              <a:t>Andriamanitra ve?</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g" altLang="ko-KR" sz="3600">
                <a:solidFill>
                  <a:schemeClr val="tx1">
                    <a:lumMod val="65000"/>
                    <a:lumOff val="35000"/>
                  </a:schemeClr>
                </a:solidFill>
              </a:rPr>
              <a:t>Andriamanitra dia mitarika antsika amin'ny drafitra tonga lafatra. Tsy misy hadisoana ao amin’ny planin’Andriamanitra.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tamin'ny fanintelony, rehefa nitsoka ny trompetra ny mpisorona, dia nandidy ny olona Josoa hoe: Manakorà, fa efa nomen'i Jehovah anareo ny tanàna;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JOSOA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Te ho any amin’ny tany nampanantenaina ny Israelita. Nosakanan’izy ireo anefa i Jeriko, izay trano mimanda lehibe.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Nolazain’Andriamanitra tamin’i Josoa, izay lehiben’izy ireo, ny fomba handravana an’i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Nanodidina ny mandan’i Jeriko nandritra ny fito andro ny Israelita, araka ny didin’Andriamanitra.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Raha nandeha nanodidina ny manda nandritra ny enina andro izy ireo, indray mandeha isan’andro, dia tsy nihetsika na dia iray santimetatra aza i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Tamin’ny andro fahafito, dia nanodidina azy impito izy ireo. Tamin'ny fanintelony dia niantso mafy izy ireo, nirodana ny rindrina.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solidFill>
                  <a:schemeClr val="tx1">
                    <a:lumMod val="65000"/>
                    <a:lumOff val="35000"/>
                  </a:schemeClr>
                </a:solidFill>
              </a:rPr>
              <a:t>Tsy afaka nandrava an’i Jeriko tamin’ny heriny ny Israelita. Fa Andriamanitra nandringana an’i Jeriko tamin’ny heriny ho azy ireo.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Nandresy ny Israelita noho ny fankatoavana an’Andriamanitra.</a:t>
            </a:r>
          </a:p>
          <a:p>
            <a:pPr xmlns:a="http://schemas.openxmlformats.org/drawingml/2006/main" algn="ctr"/>
            <a:r xmlns:a="http://schemas.openxmlformats.org/drawingml/2006/main">
              <a:rPr lang="mg" altLang="ko-KR" sz="3200">
                <a:solidFill>
                  <a:schemeClr val="tx1">
                    <a:lumMod val="65000"/>
                    <a:lumOff val="35000"/>
                  </a:schemeClr>
                </a:solidFill>
              </a:rPr>
              <a:t>Andao hiaina ny fiainantsika amin’ny fankatoavana an’Andriamanitra.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g" altLang="ko-KR" sz="3200">
                <a:solidFill>
                  <a:schemeClr val="tx1">
                    <a:lumMod val="65000"/>
                    <a:lumOff val="35000"/>
                  </a:schemeClr>
                </a:solidFill>
              </a:rPr>
              <a:t>Aoka isika hisaotra an'Andriamanitra fa nandresy antsika!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3200"/>
              <a:t>Andriamanitra?</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rgbClr val="C00000"/>
                </a:solidFill>
              </a:rPr>
              <a:t>Andriamanitra..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Andriamanitra dia manome fandresena ho an’ny olony amin’ny alalan’ny heriny lehibe.</a:t>
            </a:r>
          </a:p>
          <a:p>
            <a:endParaRPr lang="en-US" altLang="ko-KR" sz="3600">
              <a:solidFill>
                <a:schemeClr val="tx1">
                  <a:lumMod val="65000"/>
                  <a:lumOff val="35000"/>
                </a:schemeClr>
              </a:solidFill>
            </a:endParaRPr>
          </a:p>
          <a:p>
            <a:r xmlns:a="http://schemas.openxmlformats.org/drawingml/2006/main">
              <a:rPr lang="mg" altLang="ko-KR" sz="3600">
                <a:solidFill>
                  <a:schemeClr val="tx1">
                    <a:lumMod val="65000"/>
                    <a:lumOff val="35000"/>
                  </a:schemeClr>
                </a:solidFill>
              </a:rPr>
              <a:t>Andriamanitry ny Fandresena Izy!</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Inona no nandidian’Andriamanitra an’i Josoa mba handrava an’i Jeriko?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Torahy vato ao Jeriko mandritra ny fito andro.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Mivavaha mandritra ny fito andro ho an’i Jeriko.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Mihirà fiderana mandritra ny fito andro ho an’i Jeriko.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2800">
                <a:solidFill>
                  <a:schemeClr val="tx1">
                    <a:lumMod val="65000"/>
                    <a:lumOff val="35000"/>
                  </a:schemeClr>
                </a:solidFill>
              </a:rPr>
              <a:t>④ Mandehana ny mandan'i Jeriko mandritra ny fito andro sy amin'ny</a:t>
            </a:r>
          </a:p>
          <a:p>
            <a:r xmlns:a="http://schemas.openxmlformats.org/drawingml/2006/main">
              <a:rPr lang="mg" altLang="ko-KR" sz="2800">
                <a:solidFill>
                  <a:schemeClr val="tx1">
                    <a:lumMod val="65000"/>
                    <a:lumOff val="35000"/>
                  </a:schemeClr>
                </a:solidFill>
              </a:rPr>
              <a:t>Mihobia amin'ny andro farany.</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en-US" sz="2800">
                <a:solidFill>
                  <a:srgbClr val="FF0000"/>
                </a:solidFill>
              </a:rPr>
              <a:t>④ </a:t>
            </a:r>
            <a:r xmlns:a="http://schemas.openxmlformats.org/drawingml/2006/main">
              <a:rPr lang="mg" altLang="ko-KR" sz="2800">
                <a:solidFill>
                  <a:srgbClr val="FF0000"/>
                </a:solidFill>
              </a:rPr>
              <a:t>Mandehana ny mandan'i Jeriko mandritra ny fito andro sy amin'ny</a:t>
            </a:r>
          </a:p>
          <a:p>
            <a:r xmlns:a="http://schemas.openxmlformats.org/drawingml/2006/main">
              <a:rPr lang="mg" altLang="ko-KR" sz="2800">
                <a:solidFill>
                  <a:srgbClr val="FF0000"/>
                </a:solidFill>
              </a:rPr>
              <a:t>Mihobia amin'ny andro farany.</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g" altLang="ko-KR" sz="3600">
                <a:solidFill>
                  <a:schemeClr val="tx1">
                    <a:lumMod val="65000"/>
                    <a:lumOff val="35000"/>
                  </a:schemeClr>
                </a:solidFill>
              </a:rPr>
              <a:t>Ary tamin'ny fanintelony, rehefa nitsoka ny trompetra ny mpisorona, dia nandidy ny olona Josoa hoe: Manakorà, fa efa nomen'i Jehovah anareo ny tanàna;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g" altLang="ko-KR" sz="2800">
                <a:solidFill>
                  <a:schemeClr val="tx1">
                    <a:lumMod val="65000"/>
                    <a:lumOff val="35000"/>
                  </a:schemeClr>
                </a:solidFill>
              </a:rPr>
              <a:t>JOSOA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